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008" r:id="rId3"/>
    <p:sldId id="1009" r:id="rId4"/>
    <p:sldId id="1004" r:id="rId5"/>
    <p:sldId id="993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9" autoAdjust="0"/>
    <p:restoredTop sz="82303" autoAdjust="0"/>
  </p:normalViewPr>
  <p:slideViewPr>
    <p:cSldViewPr>
      <p:cViewPr varScale="1">
        <p:scale>
          <a:sx n="179" d="100"/>
          <a:sy n="179" d="100"/>
        </p:scale>
        <p:origin x="200" y="2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04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1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62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0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1:39-56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8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those days Mary arose and went with haste into the hill country, to a town in Judah, 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she entered the house of Zechariah and greeted Elizabeth. 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Elizabeth heard the greeting of Mary, the baby leaped in her womb. And Elizabeth was filled with the Holy Spirit, 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she exclaimed with a loud cry, “Blessed are you among women, and blessed is the fruit of your womb! 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why is this granted to me that the mother of my Lord should come to me? 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behold, when the sound of your greeting came to my ears, the baby in my womb leaped for joy. </a:t>
            </a:r>
            <a:r>
              <a:rPr lang="en-US" sz="27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45 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blessed is she who believed that there would be a fulfillment of what was spoken to her from the Lord.”</a:t>
            </a:r>
            <a:r>
              <a:rPr lang="en-AU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9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Mary said, </a:t>
            </a:r>
          </a:p>
          <a:p>
            <a:pPr marL="609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“My soul magnifies the Lord, </a:t>
            </a:r>
          </a:p>
          <a:p>
            <a:pPr marL="609600" indent="-609600">
              <a:tabLst>
                <a:tab pos="127000" algn="r"/>
                <a:tab pos="4064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and my spirit rejoices in God my Saviour,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   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he has looked on the humble estate of his servant.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behold, from now on all generations will call me blessed;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for he who is mighty has done great things for me,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holy is his name.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And his mercy is for those who fear him </a:t>
            </a:r>
          </a:p>
          <a:p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generation to generation.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3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He has shown strength with his arm;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has scattered the proud in the thoughts of their hearts;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he has brought down the mighty from their thrones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exalted those of humble estate;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he has filled the hungry with good things,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rich he has sent away empty.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He has helped his servant Israel,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remembrance of his mercy, </a:t>
            </a: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as he spoke to our fathers, 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Abraham and to his offspring forever.”</a:t>
            </a:r>
          </a:p>
          <a:p>
            <a:pPr marL="609600" indent="-2032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Mary remained with her about three months and returned to her home.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7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0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217713" y="339617"/>
            <a:ext cx="8927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make God great, by publicly proclaiming the mighty things He has done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5021" y="-9101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Magnifying the Lord – The Power of Worship and Praise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E2642-3FBC-2443-B357-7B08DE09A41D}"/>
              </a:ext>
            </a:extLst>
          </p:cNvPr>
          <p:cNvSpPr/>
          <p:nvPr/>
        </p:nvSpPr>
        <p:spPr>
          <a:xfrm>
            <a:off x="714710" y="3073137"/>
            <a:ext cx="766834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1900" dirty="0">
                <a:latin typeface="Comic Sans MS" panose="030F0902030302020204" pitchFamily="66" charset="0"/>
                <a:ea typeface="Batang" panose="02030600000101010101" pitchFamily="18" charset="-127"/>
              </a:rPr>
              <a:t> 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50 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 And his mercy is for those who </a:t>
            </a:r>
            <a:r>
              <a:rPr lang="en-AU" sz="2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fear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him 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generation to generation.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51 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 He has shown strength with his arm; 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has scattered the proud in the thoughts of their hearts; </a:t>
            </a:r>
            <a:r>
              <a:rPr lang="en-AU" sz="2000" dirty="0"/>
              <a:t> </a:t>
            </a:r>
            <a:endParaRPr lang="en-US" sz="1900" dirty="0">
              <a:latin typeface="Comic Sans MS" panose="030F09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E2993-CABC-A847-AD00-CAA6F4AA34D2}"/>
              </a:ext>
            </a:extLst>
          </p:cNvPr>
          <p:cNvSpPr txBox="1"/>
          <p:nvPr/>
        </p:nvSpPr>
        <p:spPr>
          <a:xfrm>
            <a:off x="-28139" y="739727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Spirit rejoices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E09B4B-4E6B-0444-BBE7-92A140C42D0B}"/>
              </a:ext>
            </a:extLst>
          </p:cNvPr>
          <p:cNvSpPr txBox="1"/>
          <p:nvPr/>
        </p:nvSpPr>
        <p:spPr>
          <a:xfrm>
            <a:off x="262548" y="1047503"/>
            <a:ext cx="879207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a Christian and a non-Christian celebrating Christmas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spirits rejoice because we celebrate that Jesus came as our Saviour</a:t>
            </a:r>
          </a:p>
          <a:p>
            <a:pPr marL="1096963" lvl="2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us from death (physical &amp; Spiritual)</a:t>
            </a:r>
          </a:p>
          <a:p>
            <a:pPr marL="1096963" lvl="2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us from sin and rebellion against God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7D417AB-9CBC-EC4D-9469-D88349B346F7}"/>
              </a:ext>
            </a:extLst>
          </p:cNvPr>
          <p:cNvSpPr txBox="1"/>
          <p:nvPr/>
        </p:nvSpPr>
        <p:spPr>
          <a:xfrm>
            <a:off x="-13852" y="2377439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hurdle to salvation that many fail to overcome is “Pride”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C87F13-B1CA-A14A-8FA8-4A4950448463}"/>
              </a:ext>
            </a:extLst>
          </p:cNvPr>
          <p:cNvSpPr txBox="1"/>
          <p:nvPr/>
        </p:nvSpPr>
        <p:spPr>
          <a:xfrm>
            <a:off x="194595" y="2723554"/>
            <a:ext cx="89279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was intensely aware of her lowliness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54684F-434E-5B48-985F-FA8CE5EDB81E}"/>
              </a:ext>
            </a:extLst>
          </p:cNvPr>
          <p:cNvSpPr txBox="1"/>
          <p:nvPr/>
        </p:nvSpPr>
        <p:spPr>
          <a:xfrm>
            <a:off x="208882" y="4402335"/>
            <a:ext cx="892797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proud, are those who reject God.  They don’t feel they need Him.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end, it’s the humble who are exalted – they know they need God.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1C7625-7D5E-7448-80EF-88BC9FD1A0C5}"/>
              </a:ext>
            </a:extLst>
          </p:cNvPr>
          <p:cNvSpPr txBox="1"/>
          <p:nvPr/>
        </p:nvSpPr>
        <p:spPr>
          <a:xfrm>
            <a:off x="-20996" y="5034914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privilege to carry Jesus.  God chooses to live in the humble.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 animBg="1"/>
      <p:bldP spid="13" grpId="0"/>
      <p:bldP spid="8" grpId="0" uiExpand="1" build="p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120139</TotalTime>
  <Words>528</Words>
  <Application>Microsoft Macintosh PowerPoint</Application>
  <PresentationFormat>On-screen Show (16:10)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1987</cp:revision>
  <cp:lastPrinted>2020-12-14T23:56:39Z</cp:lastPrinted>
  <dcterms:created xsi:type="dcterms:W3CDTF">2016-11-04T06:28:01Z</dcterms:created>
  <dcterms:modified xsi:type="dcterms:W3CDTF">2020-12-14T23:58:26Z</dcterms:modified>
</cp:coreProperties>
</file>